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5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1" autoAdjust="0"/>
    <p:restoredTop sz="94610" autoAdjust="0"/>
  </p:normalViewPr>
  <p:slideViewPr>
    <p:cSldViewPr snapToGrid="0" snapToObjects="1" showGuides="1">
      <p:cViewPr>
        <p:scale>
          <a:sx n="41" d="100"/>
          <a:sy n="41" d="100"/>
        </p:scale>
        <p:origin x="-3312" y="-1432"/>
      </p:cViewPr>
      <p:guideLst>
        <p:guide orient="horz"/>
        <p:guide pos="48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5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9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2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1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5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3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1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5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0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62E6-96B0-444D-80B1-600DC31D16B7}" type="datetimeFigureOut">
              <a:rPr lang="en-US" smtClean="0"/>
              <a:t>02/10/17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10512-0D4F-724B-B04F-A8E0C37795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gif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gi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7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16.png"/><Relationship Id="rId10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Rock Paper Scissor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Raccolta</a:t>
            </a:r>
            <a:r>
              <a:rPr lang="en-US" dirty="0" smtClean="0"/>
              <a:t> </a:t>
            </a:r>
            <a:r>
              <a:rPr lang="en-US" dirty="0" err="1" smtClean="0"/>
              <a:t>Immagini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6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333648" y="520774"/>
            <a:ext cx="2590414" cy="6039387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Scissor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648792" y="520774"/>
            <a:ext cx="2590414" cy="6039387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3936" y="520774"/>
            <a:ext cx="2590414" cy="6039387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Rock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15907" y="3669484"/>
            <a:ext cx="1703655" cy="1703653"/>
            <a:chOff x="6515907" y="3669485"/>
            <a:chExt cx="1703655" cy="1703653"/>
          </a:xfrm>
        </p:grpSpPr>
        <p:sp>
          <p:nvSpPr>
            <p:cNvPr id="44" name="Rectangle 43"/>
            <p:cNvSpPr/>
            <p:nvPr/>
          </p:nvSpPr>
          <p:spPr>
            <a:xfrm>
              <a:off x="6515907" y="3669485"/>
              <a:ext cx="1703655" cy="170365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tr-c2-000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299" y="3733877"/>
              <a:ext cx="1574871" cy="157487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834198" y="3669485"/>
            <a:ext cx="1703656" cy="1703654"/>
            <a:chOff x="3598403" y="2234742"/>
            <a:chExt cx="1947194" cy="1947192"/>
          </a:xfrm>
        </p:grpSpPr>
        <p:sp>
          <p:nvSpPr>
            <p:cNvPr id="19" name="Rectangle 18"/>
            <p:cNvSpPr/>
            <p:nvPr/>
          </p:nvSpPr>
          <p:spPr>
            <a:xfrm>
              <a:off x="3598403" y="2234742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962982" y="3801031"/>
            <a:ext cx="1703656" cy="1703654"/>
            <a:chOff x="3598403" y="2234742"/>
            <a:chExt cx="1947194" cy="1947192"/>
          </a:xfrm>
        </p:grpSpPr>
        <p:sp>
          <p:nvSpPr>
            <p:cNvPr id="14" name="Rectangle 13"/>
            <p:cNvSpPr/>
            <p:nvPr/>
          </p:nvSpPr>
          <p:spPr>
            <a:xfrm>
              <a:off x="3598403" y="2234742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te-c1-00003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91766" y="3932578"/>
            <a:ext cx="1703656" cy="1703654"/>
            <a:chOff x="3598403" y="2239041"/>
            <a:chExt cx="1947194" cy="1947192"/>
          </a:xfrm>
        </p:grpSpPr>
        <p:sp>
          <p:nvSpPr>
            <p:cNvPr id="17" name="Rectangle 16"/>
            <p:cNvSpPr/>
            <p:nvPr/>
          </p:nvSpPr>
          <p:spPr>
            <a:xfrm>
              <a:off x="3598403" y="2239041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te-c1-0000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220550" y="4064125"/>
            <a:ext cx="1703656" cy="1703654"/>
            <a:chOff x="6070504" y="4487825"/>
            <a:chExt cx="1947194" cy="1947192"/>
          </a:xfrm>
        </p:grpSpPr>
        <p:sp>
          <p:nvSpPr>
            <p:cNvPr id="12" name="Rectangle 11"/>
            <p:cNvSpPr/>
            <p:nvPr/>
          </p:nvSpPr>
          <p:spPr>
            <a:xfrm>
              <a:off x="6070504" y="4487825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e-c1-00005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4101" y="45571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349334" y="4195671"/>
            <a:ext cx="1703656" cy="1703654"/>
            <a:chOff x="5844650" y="4630631"/>
            <a:chExt cx="1947194" cy="1947192"/>
          </a:xfrm>
        </p:grpSpPr>
        <p:sp>
          <p:nvSpPr>
            <p:cNvPr id="11" name="Rectangle 10"/>
            <p:cNvSpPr/>
            <p:nvPr/>
          </p:nvSpPr>
          <p:spPr>
            <a:xfrm>
              <a:off x="5844650" y="4630631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47" y="4704227"/>
              <a:ext cx="1800000" cy="180000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52490" y="3669485"/>
            <a:ext cx="1703655" cy="1703653"/>
            <a:chOff x="3598403" y="1483854"/>
            <a:chExt cx="1947194" cy="1947192"/>
          </a:xfrm>
        </p:grpSpPr>
        <p:sp>
          <p:nvSpPr>
            <p:cNvPr id="22" name="Rectangle 21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te-c0-00002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281273" y="3801031"/>
            <a:ext cx="1703655" cy="1703653"/>
            <a:chOff x="3598403" y="1483854"/>
            <a:chExt cx="1947194" cy="1947192"/>
          </a:xfrm>
        </p:grpSpPr>
        <p:sp>
          <p:nvSpPr>
            <p:cNvPr id="30" name="Rectangle 29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te-c0-00006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410057" y="3932578"/>
            <a:ext cx="1703655" cy="1703653"/>
            <a:chOff x="3598403" y="1483854"/>
            <a:chExt cx="1947194" cy="1947192"/>
          </a:xfrm>
        </p:grpSpPr>
        <p:sp>
          <p:nvSpPr>
            <p:cNvPr id="32" name="Rectangle 31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te-c0-00009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538842" y="4064125"/>
            <a:ext cx="1703655" cy="1703653"/>
            <a:chOff x="3598403" y="1483854"/>
            <a:chExt cx="1947194" cy="1947192"/>
          </a:xfrm>
        </p:grpSpPr>
        <p:sp>
          <p:nvSpPr>
            <p:cNvPr id="34" name="Rectangle 33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667626" y="4195671"/>
            <a:ext cx="1703655" cy="1703653"/>
            <a:chOff x="3598403" y="1483854"/>
            <a:chExt cx="1947194" cy="1947192"/>
          </a:xfrm>
        </p:grpSpPr>
        <p:sp>
          <p:nvSpPr>
            <p:cNvPr id="36" name="Rectangle 35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644691" y="3798266"/>
            <a:ext cx="1703655" cy="1703653"/>
            <a:chOff x="3598403" y="1842629"/>
            <a:chExt cx="1947194" cy="1947192"/>
          </a:xfrm>
        </p:grpSpPr>
        <p:sp>
          <p:nvSpPr>
            <p:cNvPr id="47" name="Rectangle 46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te-c2-00009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773475" y="3927049"/>
            <a:ext cx="1703655" cy="1703653"/>
            <a:chOff x="3598403" y="1842629"/>
            <a:chExt cx="1947194" cy="1947192"/>
          </a:xfrm>
        </p:grpSpPr>
        <p:sp>
          <p:nvSpPr>
            <p:cNvPr id="50" name="Rectangle 49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te-c2-00003.png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902259" y="4054946"/>
            <a:ext cx="1703655" cy="1703653"/>
            <a:chOff x="3598403" y="1842629"/>
            <a:chExt cx="1947194" cy="1947192"/>
          </a:xfrm>
        </p:grpSpPr>
        <p:sp>
          <p:nvSpPr>
            <p:cNvPr id="53" name="Rectangle 52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te-c2-00002.pn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7039943" y="4183728"/>
            <a:ext cx="1703655" cy="1703653"/>
            <a:chOff x="3598403" y="1842629"/>
            <a:chExt cx="1947194" cy="1947192"/>
          </a:xfrm>
        </p:grpSpPr>
        <p:sp>
          <p:nvSpPr>
            <p:cNvPr id="56" name="Rectangle 55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93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349049" y="3296600"/>
            <a:ext cx="8575013" cy="27463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Training Set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49049" y="390483"/>
            <a:ext cx="8575013" cy="274635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Test Set</a:t>
            </a:r>
            <a:endParaRPr lang="en-US" sz="2800" b="1" dirty="0">
              <a:solidFill>
                <a:srgbClr val="0000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515907" y="3669484"/>
            <a:ext cx="1703655" cy="1703653"/>
            <a:chOff x="6515907" y="3669485"/>
            <a:chExt cx="1703655" cy="1703653"/>
          </a:xfrm>
        </p:grpSpPr>
        <p:sp>
          <p:nvSpPr>
            <p:cNvPr id="44" name="Rectangle 43"/>
            <p:cNvSpPr/>
            <p:nvPr/>
          </p:nvSpPr>
          <p:spPr>
            <a:xfrm>
              <a:off x="6515907" y="3669485"/>
              <a:ext cx="1703655" cy="170365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tr-c2-00059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299" y="3733877"/>
              <a:ext cx="1574871" cy="1574871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834198" y="3669485"/>
            <a:ext cx="1703656" cy="1703654"/>
            <a:chOff x="3598403" y="2234742"/>
            <a:chExt cx="1947194" cy="1947192"/>
          </a:xfrm>
        </p:grpSpPr>
        <p:sp>
          <p:nvSpPr>
            <p:cNvPr id="19" name="Rectangle 18"/>
            <p:cNvSpPr/>
            <p:nvPr/>
          </p:nvSpPr>
          <p:spPr>
            <a:xfrm>
              <a:off x="3598403" y="2234742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962982" y="3801031"/>
            <a:ext cx="1703656" cy="1703654"/>
            <a:chOff x="3598403" y="2234742"/>
            <a:chExt cx="1947194" cy="1947192"/>
          </a:xfrm>
        </p:grpSpPr>
        <p:sp>
          <p:nvSpPr>
            <p:cNvPr id="14" name="Rectangle 13"/>
            <p:cNvSpPr/>
            <p:nvPr/>
          </p:nvSpPr>
          <p:spPr>
            <a:xfrm>
              <a:off x="3598403" y="2234742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te-c1-00003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91766" y="3932578"/>
            <a:ext cx="1703656" cy="1703654"/>
            <a:chOff x="3598403" y="2239041"/>
            <a:chExt cx="1947194" cy="1947192"/>
          </a:xfrm>
        </p:grpSpPr>
        <p:sp>
          <p:nvSpPr>
            <p:cNvPr id="17" name="Rectangle 16"/>
            <p:cNvSpPr/>
            <p:nvPr/>
          </p:nvSpPr>
          <p:spPr>
            <a:xfrm>
              <a:off x="3598403" y="2239041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te-c1-00002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2308338"/>
              <a:ext cx="1800000" cy="18000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220550" y="4064125"/>
            <a:ext cx="1703656" cy="1703654"/>
            <a:chOff x="6070504" y="4487825"/>
            <a:chExt cx="1947194" cy="1947192"/>
          </a:xfrm>
        </p:grpSpPr>
        <p:sp>
          <p:nvSpPr>
            <p:cNvPr id="12" name="Rectangle 11"/>
            <p:cNvSpPr/>
            <p:nvPr/>
          </p:nvSpPr>
          <p:spPr>
            <a:xfrm>
              <a:off x="6070504" y="4487825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te-c1-00005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4101" y="45571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349334" y="4195671"/>
            <a:ext cx="1703656" cy="1703654"/>
            <a:chOff x="5844650" y="4630631"/>
            <a:chExt cx="1947194" cy="1947192"/>
          </a:xfrm>
        </p:grpSpPr>
        <p:sp>
          <p:nvSpPr>
            <p:cNvPr id="11" name="Rectangle 10"/>
            <p:cNvSpPr/>
            <p:nvPr/>
          </p:nvSpPr>
          <p:spPr>
            <a:xfrm>
              <a:off x="5844650" y="4630631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47" y="4704227"/>
              <a:ext cx="1800000" cy="1800001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52490" y="3669485"/>
            <a:ext cx="1703655" cy="1703653"/>
            <a:chOff x="3598403" y="1483854"/>
            <a:chExt cx="1947194" cy="1947192"/>
          </a:xfrm>
        </p:grpSpPr>
        <p:sp>
          <p:nvSpPr>
            <p:cNvPr id="22" name="Rectangle 21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te-c0-00002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1281273" y="3801031"/>
            <a:ext cx="1703655" cy="1703653"/>
            <a:chOff x="3598403" y="1483854"/>
            <a:chExt cx="1947194" cy="1947192"/>
          </a:xfrm>
        </p:grpSpPr>
        <p:sp>
          <p:nvSpPr>
            <p:cNvPr id="30" name="Rectangle 29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te-c0-00006.pn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410057" y="3932578"/>
            <a:ext cx="1703655" cy="1703653"/>
            <a:chOff x="3598403" y="1483854"/>
            <a:chExt cx="1947194" cy="1947192"/>
          </a:xfrm>
        </p:grpSpPr>
        <p:sp>
          <p:nvSpPr>
            <p:cNvPr id="32" name="Rectangle 31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te-c0-00009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538842" y="4064125"/>
            <a:ext cx="1703655" cy="1703653"/>
            <a:chOff x="3598403" y="1483854"/>
            <a:chExt cx="1947194" cy="1947192"/>
          </a:xfrm>
        </p:grpSpPr>
        <p:sp>
          <p:nvSpPr>
            <p:cNvPr id="34" name="Rectangle 33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667626" y="4195671"/>
            <a:ext cx="1703655" cy="1703653"/>
            <a:chOff x="3598403" y="1483854"/>
            <a:chExt cx="1947194" cy="1947192"/>
          </a:xfrm>
        </p:grpSpPr>
        <p:sp>
          <p:nvSpPr>
            <p:cNvPr id="36" name="Rectangle 35"/>
            <p:cNvSpPr/>
            <p:nvPr/>
          </p:nvSpPr>
          <p:spPr>
            <a:xfrm>
              <a:off x="3598403" y="1483854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te-c0-00000.png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557450"/>
              <a:ext cx="1800000" cy="18000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6644691" y="3798266"/>
            <a:ext cx="1703655" cy="1703653"/>
            <a:chOff x="3598403" y="1842629"/>
            <a:chExt cx="1947194" cy="1947192"/>
          </a:xfrm>
        </p:grpSpPr>
        <p:sp>
          <p:nvSpPr>
            <p:cNvPr id="47" name="Rectangle 46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te-c2-00009.png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773475" y="3927049"/>
            <a:ext cx="1703655" cy="1703653"/>
            <a:chOff x="3598403" y="1842629"/>
            <a:chExt cx="1947194" cy="1947192"/>
          </a:xfrm>
        </p:grpSpPr>
        <p:sp>
          <p:nvSpPr>
            <p:cNvPr id="50" name="Rectangle 49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te-c2-00003.png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902259" y="4054946"/>
            <a:ext cx="1703655" cy="1703653"/>
            <a:chOff x="3598403" y="1842629"/>
            <a:chExt cx="1947194" cy="1947192"/>
          </a:xfrm>
        </p:grpSpPr>
        <p:sp>
          <p:nvSpPr>
            <p:cNvPr id="53" name="Rectangle 52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te-c2-00002.png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7039943" y="4183728"/>
            <a:ext cx="1703655" cy="1703653"/>
            <a:chOff x="3598403" y="1842629"/>
            <a:chExt cx="1947194" cy="1947192"/>
          </a:xfrm>
        </p:grpSpPr>
        <p:sp>
          <p:nvSpPr>
            <p:cNvPr id="56" name="Rectangle 55"/>
            <p:cNvSpPr/>
            <p:nvPr/>
          </p:nvSpPr>
          <p:spPr>
            <a:xfrm>
              <a:off x="3598403" y="1842629"/>
              <a:ext cx="1947194" cy="194719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000" y="1916225"/>
              <a:ext cx="1800000" cy="1800000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6333648" y="390484"/>
            <a:ext cx="2590414" cy="6169677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Scissor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648792" y="390484"/>
            <a:ext cx="2590414" cy="6169677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Paper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963936" y="390484"/>
            <a:ext cx="2590414" cy="6169678"/>
          </a:xfrm>
          <a:prstGeom prst="rect">
            <a:avLst/>
          </a:prstGeom>
          <a:noFill/>
          <a:ln w="31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Rock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9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987E-7 1.73994E-6 L -0.01354 -0.4352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217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0816E-6 8.97733E-7 L -0.04148 -0.473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-236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779E-6 -9.5789E-7 C -0.01163 -0.1888 -0.02326 -0.3776 -0.02795 -0.4530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226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01E-6 4.46863E-6 C 4.1201E-6 4.46863E-6 -0.01371 -0.22737 -0.02725 -0.45474 " pathEditMode="relative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2735E-6 -5.53137E-6 C -5.22735E-6 -5.53137E-6 -0.00678 -0.21742 -0.01337 -0.43483 " pathEditMode="relative" ptsTypes="aA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69247E-7 2.93355E-6 C 5.69247E-7 2.93355E-6 -0.01371 -0.22644 -0.02725 -0.45265 " pathEditMode="relative" ptsTypes="aA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6765E-6 -8.60153E-6 C -1.6765E-6 -8.60153E-6 -0.00712 -0.0095 -0.01406 -0.01876 " pathEditMode="relative" ptsTypes="aA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044E-8 -1.67168E-6 C -8.33044E-8 -1.67168E-6 -0.00747 -0.00949 -0.01493 -0.01875 " pathEditMode="relative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201E-6 -2.46122E-6 C 4.1201E-6 -2.46122E-6 -0.01441 -0.01945 -0.02881 -0.03866 " pathEditMode="relative" ptsTypes="aA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7265E-6 4.46863E-6 C 4.77265E-6 4.46863E-6 -0.00746 -0.0095 -0.01493 -0.01876 " pathEditMode="relative" ptsTypes="aA">
                                      <p:cBhvr>
                                        <p:cTn id="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32905E-6 -3.20676E-6 C -2.32905E-6 -3.20676E-6 -0.0144 -0.01875 -0.02881 -0.03751 " pathEditMode="relative" ptsTypes="aA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plots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22" y="3669485"/>
            <a:ext cx="5107058" cy="2553529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470942" y="3655587"/>
            <a:ext cx="4545334" cy="20443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plots_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b="18252"/>
          <a:stretch/>
        </p:blipFill>
        <p:spPr>
          <a:xfrm>
            <a:off x="2456989" y="3669485"/>
            <a:ext cx="4610990" cy="2087461"/>
          </a:xfrm>
          <a:prstGeom prst="rect">
            <a:avLst/>
          </a:prstGeom>
        </p:spPr>
      </p:pic>
      <p:sp>
        <p:nvSpPr>
          <p:cNvPr id="205" name="Rectangle 204"/>
          <p:cNvSpPr/>
          <p:nvPr/>
        </p:nvSpPr>
        <p:spPr>
          <a:xfrm>
            <a:off x="228580" y="3010294"/>
            <a:ext cx="8682560" cy="3391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49049" y="3296600"/>
            <a:ext cx="8562091" cy="2746354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Training Set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1916530" y="213391"/>
            <a:ext cx="6238639" cy="2796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70129" y="990654"/>
            <a:ext cx="1161295" cy="1161295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915421" y="787767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099657" y="961030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294242" y="1147757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78480" y="1339853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62715" y="1531946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894959" y="1756332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35811" y="664986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35811" y="106977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035811" y="147456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035811" y="1879358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035811" y="2284148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701730" y="114775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01730" y="1504441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701730" y="1861122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73" idx="6"/>
            <a:endCxn id="79" idx="2"/>
          </p:cNvCxnSpPr>
          <p:nvPr/>
        </p:nvCxnSpPr>
        <p:spPr>
          <a:xfrm>
            <a:off x="6378613" y="836389"/>
            <a:ext cx="323117" cy="48277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4" idx="6"/>
            <a:endCxn id="79" idx="2"/>
          </p:cNvCxnSpPr>
          <p:nvPr/>
        </p:nvCxnSpPr>
        <p:spPr>
          <a:xfrm>
            <a:off x="6378613" y="1241179"/>
            <a:ext cx="323117" cy="7798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5" idx="6"/>
            <a:endCxn id="79" idx="2"/>
          </p:cNvCxnSpPr>
          <p:nvPr/>
        </p:nvCxnSpPr>
        <p:spPr>
          <a:xfrm flipV="1">
            <a:off x="6378613" y="1319160"/>
            <a:ext cx="323117" cy="32681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76" idx="6"/>
            <a:endCxn id="79" idx="2"/>
          </p:cNvCxnSpPr>
          <p:nvPr/>
        </p:nvCxnSpPr>
        <p:spPr>
          <a:xfrm flipV="1">
            <a:off x="6378613" y="1319160"/>
            <a:ext cx="323117" cy="73160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7" idx="6"/>
            <a:endCxn id="79" idx="2"/>
          </p:cNvCxnSpPr>
          <p:nvPr/>
        </p:nvCxnSpPr>
        <p:spPr>
          <a:xfrm flipV="1">
            <a:off x="6378613" y="1319160"/>
            <a:ext cx="323117" cy="113639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4" idx="6"/>
            <a:endCxn id="80" idx="2"/>
          </p:cNvCxnSpPr>
          <p:nvPr/>
        </p:nvCxnSpPr>
        <p:spPr>
          <a:xfrm>
            <a:off x="6378613" y="1241179"/>
            <a:ext cx="323117" cy="43466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73" idx="6"/>
            <a:endCxn id="80" idx="2"/>
          </p:cNvCxnSpPr>
          <p:nvPr/>
        </p:nvCxnSpPr>
        <p:spPr>
          <a:xfrm>
            <a:off x="6378613" y="836389"/>
            <a:ext cx="323117" cy="83945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5" idx="6"/>
            <a:endCxn id="80" idx="2"/>
          </p:cNvCxnSpPr>
          <p:nvPr/>
        </p:nvCxnSpPr>
        <p:spPr>
          <a:xfrm>
            <a:off x="6378613" y="1645970"/>
            <a:ext cx="323117" cy="29873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3" idx="6"/>
            <a:endCxn id="81" idx="2"/>
          </p:cNvCxnSpPr>
          <p:nvPr/>
        </p:nvCxnSpPr>
        <p:spPr>
          <a:xfrm>
            <a:off x="6378613" y="836389"/>
            <a:ext cx="323117" cy="119613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75" idx="6"/>
            <a:endCxn id="81" idx="2"/>
          </p:cNvCxnSpPr>
          <p:nvPr/>
        </p:nvCxnSpPr>
        <p:spPr>
          <a:xfrm>
            <a:off x="6378613" y="1645970"/>
            <a:ext cx="323117" cy="386555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6" idx="6"/>
            <a:endCxn id="81" idx="2"/>
          </p:cNvCxnSpPr>
          <p:nvPr/>
        </p:nvCxnSpPr>
        <p:spPr>
          <a:xfrm flipV="1">
            <a:off x="6378613" y="2032525"/>
            <a:ext cx="323117" cy="1823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6"/>
            <a:endCxn id="81" idx="2"/>
          </p:cNvCxnSpPr>
          <p:nvPr/>
        </p:nvCxnSpPr>
        <p:spPr>
          <a:xfrm flipV="1">
            <a:off x="6378613" y="2032525"/>
            <a:ext cx="323117" cy="42302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0" idx="2"/>
            <a:endCxn id="77" idx="6"/>
          </p:cNvCxnSpPr>
          <p:nvPr/>
        </p:nvCxnSpPr>
        <p:spPr>
          <a:xfrm flipH="1">
            <a:off x="6378613" y="1675843"/>
            <a:ext cx="323117" cy="779708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0" idx="2"/>
            <a:endCxn id="76" idx="6"/>
          </p:cNvCxnSpPr>
          <p:nvPr/>
        </p:nvCxnSpPr>
        <p:spPr>
          <a:xfrm flipH="1">
            <a:off x="6378613" y="1675843"/>
            <a:ext cx="323117" cy="374917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74" idx="6"/>
            <a:endCxn id="81" idx="2"/>
          </p:cNvCxnSpPr>
          <p:nvPr/>
        </p:nvCxnSpPr>
        <p:spPr>
          <a:xfrm>
            <a:off x="6378613" y="1241179"/>
            <a:ext cx="323117" cy="791345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67" idx="0"/>
            <a:endCxn id="73" idx="0"/>
          </p:cNvCxnSpPr>
          <p:nvPr/>
        </p:nvCxnSpPr>
        <p:spPr>
          <a:xfrm flipV="1">
            <a:off x="4350731" y="664986"/>
            <a:ext cx="1856482" cy="12278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72" idx="2"/>
            <a:endCxn id="77" idx="4"/>
          </p:cNvCxnSpPr>
          <p:nvPr/>
        </p:nvCxnSpPr>
        <p:spPr>
          <a:xfrm>
            <a:off x="5330269" y="2626951"/>
            <a:ext cx="876944" cy="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2170129" y="787767"/>
            <a:ext cx="1745292" cy="18886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70129" y="2151949"/>
            <a:ext cx="2724829" cy="475002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6" name="Group 205"/>
          <p:cNvGrpSpPr/>
          <p:nvPr/>
        </p:nvGrpSpPr>
        <p:grpSpPr>
          <a:xfrm>
            <a:off x="1152490" y="3669485"/>
            <a:ext cx="1961222" cy="1967354"/>
            <a:chOff x="1152490" y="3669485"/>
            <a:chExt cx="1961222" cy="1967354"/>
          </a:xfrm>
        </p:grpSpPr>
        <p:grpSp>
          <p:nvGrpSpPr>
            <p:cNvPr id="21" name="Group 20"/>
            <p:cNvGrpSpPr/>
            <p:nvPr/>
          </p:nvGrpSpPr>
          <p:grpSpPr>
            <a:xfrm>
              <a:off x="1152490" y="3669485"/>
              <a:ext cx="1703655" cy="1703653"/>
              <a:chOff x="3598403" y="1483854"/>
              <a:chExt cx="1947194" cy="194719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598403" y="1483854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te-c0-00002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2000" y="1557450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1281272" y="3801639"/>
              <a:ext cx="1703655" cy="1703653"/>
              <a:chOff x="3598403" y="1483854"/>
              <a:chExt cx="1947194" cy="1947192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598403" y="1483854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 descr="te-c0-00009.pn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2000" y="1557450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410057" y="3933186"/>
              <a:ext cx="1703655" cy="1703653"/>
              <a:chOff x="3598403" y="1483854"/>
              <a:chExt cx="1947194" cy="194719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3598403" y="1483854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000" y="1557450"/>
                <a:ext cx="1800000" cy="1800000"/>
              </a:xfrm>
              <a:prstGeom prst="rect">
                <a:avLst/>
              </a:prstGeom>
            </p:spPr>
          </p:pic>
        </p:grpSp>
      </p:grpSp>
      <p:grpSp>
        <p:nvGrpSpPr>
          <p:cNvPr id="58" name="Group 57"/>
          <p:cNvGrpSpPr/>
          <p:nvPr/>
        </p:nvGrpSpPr>
        <p:grpSpPr>
          <a:xfrm>
            <a:off x="3834198" y="3669485"/>
            <a:ext cx="1961224" cy="1967355"/>
            <a:chOff x="3834198" y="3669485"/>
            <a:chExt cx="1961224" cy="1967355"/>
          </a:xfrm>
        </p:grpSpPr>
        <p:grpSp>
          <p:nvGrpSpPr>
            <p:cNvPr id="6" name="Group 5"/>
            <p:cNvGrpSpPr/>
            <p:nvPr/>
          </p:nvGrpSpPr>
          <p:grpSpPr>
            <a:xfrm>
              <a:off x="3834198" y="3669485"/>
              <a:ext cx="1703656" cy="1703654"/>
              <a:chOff x="3598403" y="2234742"/>
              <a:chExt cx="1947194" cy="194719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598403" y="2234742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000" y="2308338"/>
                <a:ext cx="1800000" cy="1800001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3962982" y="3801031"/>
              <a:ext cx="1703656" cy="1703654"/>
              <a:chOff x="3598403" y="2234742"/>
              <a:chExt cx="1947194" cy="194719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598403" y="2234742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Picture 10" descr="te-c1-00003.png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2000" y="2308338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091766" y="3933186"/>
              <a:ext cx="1703656" cy="1703654"/>
              <a:chOff x="5844650" y="4630631"/>
              <a:chExt cx="1947194" cy="194719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844650" y="4630631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247" y="4704227"/>
                <a:ext cx="1800000" cy="1800001"/>
              </a:xfrm>
              <a:prstGeom prst="rect">
                <a:avLst/>
              </a:prstGeom>
            </p:spPr>
          </p:pic>
        </p:grpSp>
      </p:grpSp>
      <p:grpSp>
        <p:nvGrpSpPr>
          <p:cNvPr id="59" name="Group 58"/>
          <p:cNvGrpSpPr/>
          <p:nvPr/>
        </p:nvGrpSpPr>
        <p:grpSpPr>
          <a:xfrm>
            <a:off x="6515907" y="3669484"/>
            <a:ext cx="1961223" cy="1961218"/>
            <a:chOff x="6515907" y="3669484"/>
            <a:chExt cx="1961223" cy="1961218"/>
          </a:xfrm>
        </p:grpSpPr>
        <p:grpSp>
          <p:nvGrpSpPr>
            <p:cNvPr id="3" name="Group 2"/>
            <p:cNvGrpSpPr/>
            <p:nvPr/>
          </p:nvGrpSpPr>
          <p:grpSpPr>
            <a:xfrm>
              <a:off x="6515907" y="3669484"/>
              <a:ext cx="1703655" cy="1703653"/>
              <a:chOff x="6515907" y="3669485"/>
              <a:chExt cx="1703655" cy="17036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515907" y="3669485"/>
                <a:ext cx="1703655" cy="1703653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tr-c2-00059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0299" y="3733877"/>
                <a:ext cx="1574871" cy="1574871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6644691" y="3798267"/>
              <a:ext cx="1703655" cy="1703653"/>
              <a:chOff x="3598403" y="1842629"/>
              <a:chExt cx="1947194" cy="1947192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598403" y="1842629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 descr="te-c2-00003.png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72000" y="1916225"/>
                <a:ext cx="1800000" cy="1800000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6773475" y="3927049"/>
              <a:ext cx="1703655" cy="1703653"/>
              <a:chOff x="3598403" y="1842629"/>
              <a:chExt cx="1947194" cy="194719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598403" y="1842629"/>
                <a:ext cx="1947194" cy="194719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000" y="1916225"/>
                <a:ext cx="1800000" cy="1800000"/>
              </a:xfrm>
              <a:prstGeom prst="rect">
                <a:avLst/>
              </a:prstGeom>
            </p:spPr>
          </p:pic>
        </p:grpSp>
      </p:grpSp>
      <p:sp>
        <p:nvSpPr>
          <p:cNvPr id="13" name="TextBox 12"/>
          <p:cNvSpPr txBox="1"/>
          <p:nvPr/>
        </p:nvSpPr>
        <p:spPr>
          <a:xfrm>
            <a:off x="5955769" y="34966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TrainingSet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76987" y="4939416"/>
            <a:ext cx="8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TestSet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94426" y="999705"/>
            <a:ext cx="825867" cy="12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Rock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Paper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Scissor</a:t>
            </a:r>
          </a:p>
        </p:txBody>
      </p:sp>
    </p:spTree>
    <p:extLst>
      <p:ext uri="{BB962C8B-B14F-4D97-AF65-F5344CB8AC3E}">
        <p14:creationId xmlns:p14="http://schemas.microsoft.com/office/powerpoint/2010/main" val="174610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13125 -0.46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32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C -0.01892 -0.02199 -0.08368 -0.0544 -0.11093 -0.13194 C -0.13732 -0.20949 -0.15191 -0.39514 -0.16198 -0.46435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8" y="-2321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C -0.0533 -0.02107 -0.24288 -0.04769 -0.31892 -0.125 C -0.39479 -0.20232 -0.42691 -0.39352 -0.45521 -0.46389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-231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58554E-6 -4.85549E-6 L 0.55216 -4.85549E-6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8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05" grpId="0" animBg="1"/>
      <p:bldP spid="60" grpId="0" animBg="1"/>
      <p:bldP spid="64" grpId="0" animBg="1"/>
      <p:bldP spid="68" grpId="0" animBg="1"/>
      <p:bldP spid="70" grpId="0" animBg="1"/>
      <p:bldP spid="72" grpId="0" animBg="1"/>
      <p:bldP spid="79" grpId="0" animBg="1"/>
      <p:bldP spid="80" grpId="0" animBg="1"/>
      <p:bldP spid="81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0" y="1502894"/>
            <a:ext cx="4811064" cy="481106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782432" y="-467696"/>
            <a:ext cx="9926431" cy="2280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6299" y="1502894"/>
            <a:ext cx="5055483" cy="48110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699653" y="1502894"/>
            <a:ext cx="1399307" cy="48110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699654" y="5715218"/>
            <a:ext cx="11074725" cy="22855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824" y="672353"/>
            <a:ext cx="1665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 Picture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/>
          <p:cNvSpPr>
            <a:spLocks noGrp="1"/>
          </p:cNvSpPr>
          <p:nvPr>
            <p:ph sz="half" idx="2"/>
          </p:nvPr>
        </p:nvSpPr>
        <p:spPr>
          <a:xfrm>
            <a:off x="5199534" y="2261475"/>
            <a:ext cx="3487266" cy="3864688"/>
          </a:xfrm>
        </p:spPr>
        <p:txBody>
          <a:bodyPr/>
          <a:lstStyle/>
          <a:p>
            <a:r>
              <a:rPr lang="en-US" dirty="0" smtClean="0"/>
              <a:t>Rotate</a:t>
            </a:r>
          </a:p>
          <a:p>
            <a:r>
              <a:rPr lang="en-US" dirty="0" smtClean="0"/>
              <a:t>Zoom</a:t>
            </a:r>
          </a:p>
          <a:p>
            <a:r>
              <a:rPr lang="en-US" dirty="0" smtClean="0"/>
              <a:t>Transpose</a:t>
            </a:r>
          </a:p>
          <a:p>
            <a:r>
              <a:rPr lang="en-US" dirty="0" smtClean="0"/>
              <a:t>Color correction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r-c0-000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0" y="1502894"/>
            <a:ext cx="4811064" cy="48110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257129"/>
            <a:ext cx="5199534" cy="5310442"/>
          </a:xfrm>
          <a:prstGeom prst="rect">
            <a:avLst/>
          </a:prstGeom>
          <a:solidFill>
            <a:schemeClr val="bg1"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-782432" y="-467696"/>
            <a:ext cx="9926431" cy="2280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76299" y="1502894"/>
            <a:ext cx="5055483" cy="48110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-699653" y="1502894"/>
            <a:ext cx="1399307" cy="48110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699654" y="5715218"/>
            <a:ext cx="11074725" cy="22855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r-c0-00004-aug000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63" y="2467349"/>
            <a:ext cx="962213" cy="962213"/>
          </a:xfrm>
          <a:prstGeom prst="rect">
            <a:avLst/>
          </a:prstGeom>
        </p:spPr>
      </p:pic>
      <p:pic>
        <p:nvPicPr>
          <p:cNvPr id="5" name="Picture 4" descr="tr-c0-00004-aug000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76" y="2468097"/>
            <a:ext cx="962213" cy="962213"/>
          </a:xfrm>
          <a:prstGeom prst="rect">
            <a:avLst/>
          </a:prstGeom>
        </p:spPr>
      </p:pic>
      <p:pic>
        <p:nvPicPr>
          <p:cNvPr id="6" name="Picture 5" descr="tr-c0-00004-aug0000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76" y="3430310"/>
            <a:ext cx="962213" cy="962213"/>
          </a:xfrm>
          <a:prstGeom prst="rect">
            <a:avLst/>
          </a:prstGeom>
        </p:spPr>
      </p:pic>
      <p:pic>
        <p:nvPicPr>
          <p:cNvPr id="7" name="Picture 6" descr="tr-c0-00004-aug0000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76" y="1505884"/>
            <a:ext cx="962213" cy="962213"/>
          </a:xfrm>
          <a:prstGeom prst="rect">
            <a:avLst/>
          </a:prstGeom>
        </p:spPr>
      </p:pic>
      <p:pic>
        <p:nvPicPr>
          <p:cNvPr id="8" name="Picture 7" descr="tr-c0-00004-aug0000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76" y="5354735"/>
            <a:ext cx="962213" cy="962213"/>
          </a:xfrm>
          <a:prstGeom prst="rect">
            <a:avLst/>
          </a:prstGeom>
        </p:spPr>
      </p:pic>
      <p:pic>
        <p:nvPicPr>
          <p:cNvPr id="9" name="Picture 8" descr="tr-c0-00004-aug0000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63" y="3428814"/>
            <a:ext cx="962213" cy="962213"/>
          </a:xfrm>
          <a:prstGeom prst="rect">
            <a:avLst/>
          </a:prstGeom>
        </p:spPr>
      </p:pic>
      <p:pic>
        <p:nvPicPr>
          <p:cNvPr id="10" name="Picture 9" descr="tr-c0-00004-aug0000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63" y="1505884"/>
            <a:ext cx="962213" cy="962213"/>
          </a:xfrm>
          <a:prstGeom prst="rect">
            <a:avLst/>
          </a:prstGeom>
        </p:spPr>
      </p:pic>
      <p:pic>
        <p:nvPicPr>
          <p:cNvPr id="12" name="Picture 11" descr="tr-c0-00004-aug000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76" y="4392523"/>
            <a:ext cx="962213" cy="962213"/>
          </a:xfrm>
          <a:prstGeom prst="rect">
            <a:avLst/>
          </a:prstGeom>
        </p:spPr>
      </p:pic>
      <p:pic>
        <p:nvPicPr>
          <p:cNvPr id="13" name="Picture 12" descr="tr-c0-00004-aug00008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63" y="4390279"/>
            <a:ext cx="962213" cy="962213"/>
          </a:xfrm>
          <a:prstGeom prst="rect">
            <a:avLst/>
          </a:prstGeom>
        </p:spPr>
      </p:pic>
      <p:pic>
        <p:nvPicPr>
          <p:cNvPr id="14" name="Picture 13" descr="tr-c0-00004-aug00009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63" y="5351746"/>
            <a:ext cx="962213" cy="9622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2824" y="672353"/>
            <a:ext cx="1665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 Picture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6188995" y="672353"/>
            <a:ext cx="22643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∞ variations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54835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429 0.00441 C -0.06429 0.02365 -0.05265 0.03965 -0.03805 0.03965 C -0.02102 0.03965 -0.01477 0.02203 -0.01216 0.01136 L -0.00956 -0.00278 C -0.00695 -0.01345 -0.00035 -0.0306 0.01894 -0.0306 C 0.03145 -0.0306 0.04553 -0.01507 0.04553 0.00441 C 0.04553 0.02365 0.03145 0.03965 0.01894 0.03965 C -0.00035 0.03965 -0.00695 0.02203 -0.00956 0.01136 L -0.01216 -0.00278 C -0.01477 -0.01345 -0.02102 -0.0306 -0.03805 -0.0306 C -0.05265 -0.0306 -0.06429 -0.01507 -0.06429 0.00441 Z " pathEditMode="relative" rAng="0" ptsTypes="ffFffffFfff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8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955769" y="349669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TrainingSet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602528" y="3691185"/>
            <a:ext cx="5806371" cy="2553529"/>
            <a:chOff x="1602528" y="3691185"/>
            <a:chExt cx="5806371" cy="2553529"/>
          </a:xfrm>
        </p:grpSpPr>
        <p:pic>
          <p:nvPicPr>
            <p:cNvPr id="2" name="Picture 1" descr="plots_2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47" r="-6847"/>
            <a:stretch/>
          </p:blipFill>
          <p:spPr>
            <a:xfrm>
              <a:off x="1602528" y="3691185"/>
              <a:ext cx="5806371" cy="2553529"/>
            </a:xfrm>
            <a:prstGeom prst="rect">
              <a:avLst/>
            </a:prstGeom>
          </p:spPr>
        </p:pic>
        <p:pic>
          <p:nvPicPr>
            <p:cNvPr id="12" name="Picture 11" descr="plots_3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7" b="19317"/>
            <a:stretch/>
          </p:blipFill>
          <p:spPr>
            <a:xfrm>
              <a:off x="2445933" y="3691185"/>
              <a:ext cx="4648493" cy="2082868"/>
            </a:xfrm>
            <a:prstGeom prst="rect">
              <a:avLst/>
            </a:prstGeom>
          </p:spPr>
        </p:pic>
      </p:grpSp>
      <p:sp>
        <p:nvSpPr>
          <p:cNvPr id="17" name="Rectangle 16"/>
          <p:cNvSpPr/>
          <p:nvPr/>
        </p:nvSpPr>
        <p:spPr>
          <a:xfrm>
            <a:off x="2456885" y="3866030"/>
            <a:ext cx="4729359" cy="19080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445933" y="3691185"/>
            <a:ext cx="4615851" cy="2106587"/>
            <a:chOff x="2445933" y="3691185"/>
            <a:chExt cx="4615851" cy="2106587"/>
          </a:xfrm>
        </p:grpSpPr>
        <p:pic>
          <p:nvPicPr>
            <p:cNvPr id="61" name="Picture 60" descr="plots_0.png"/>
            <p:cNvPicPr>
              <a:picLocks noChangeAspect="1"/>
            </p:cNvPicPr>
            <p:nvPr/>
          </p:nvPicPr>
          <p:blipFill rotWithShape="1">
            <a:blip r:embed="rId4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3" b="18116"/>
            <a:stretch/>
          </p:blipFill>
          <p:spPr>
            <a:xfrm>
              <a:off x="2450793" y="3691185"/>
              <a:ext cx="4610991" cy="2106587"/>
            </a:xfrm>
            <a:prstGeom prst="rect">
              <a:avLst/>
            </a:prstGeom>
          </p:spPr>
        </p:pic>
        <p:pic>
          <p:nvPicPr>
            <p:cNvPr id="63" name="Picture 62" descr="plots_1.png"/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3" b="18252"/>
            <a:stretch/>
          </p:blipFill>
          <p:spPr>
            <a:xfrm>
              <a:off x="2445933" y="3703103"/>
              <a:ext cx="4610990" cy="208746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076987" y="4939416"/>
            <a:ext cx="8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TestSet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24" name="Picture 23" descr="tr-c0-00000-aug0000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25" name="Picture 24" descr="tr-c0-00000-aug0000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26" name="Picture 25" descr="tr-c0-00002-aug0000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3" name="Picture 32" descr="tr-c0-00001-aug0000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4" name="Picture 33" descr="tr-c0-00002-aug0000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5" name="Picture 34" descr="tr-c0-00003-aug00007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6" name="Picture 35" descr="tr-c1-00001-aug0000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7" name="Picture 36" descr="tr-c1-00001-aug00006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38" name="Picture 37" descr="tr-c1-00001-aug0000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42" name="Picture 41" descr="tr-c1-00001-aug00008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43" name="Picture 42" descr="tr-c1-00002-aug00002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44" name="Picture 43" descr="tr-c1-00003-aug00001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48" name="Picture 47" descr="tr-c1-00004-aug00008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49" name="Picture 48" descr="tr-c2-00001-aug0000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50" name="Picture 49" descr="tr-c2-00003-aug0000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51" name="Picture 50" descr="tr-c2-00002-aug00007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pic>
        <p:nvPicPr>
          <p:cNvPr id="52" name="Picture 51" descr="tr-c2-00004-aug00005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2222" y="1014148"/>
            <a:ext cx="1270000" cy="1270000"/>
          </a:xfrm>
          <a:prstGeom prst="rect">
            <a:avLst/>
          </a:prstGeom>
        </p:spPr>
      </p:pic>
      <p:sp>
        <p:nvSpPr>
          <p:cNvPr id="192" name="Rectangle 191"/>
          <p:cNvSpPr/>
          <p:nvPr/>
        </p:nvSpPr>
        <p:spPr>
          <a:xfrm>
            <a:off x="1916531" y="213391"/>
            <a:ext cx="6003762" cy="2796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170129" y="990654"/>
            <a:ext cx="1161295" cy="1161295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915421" y="787767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099657" y="961030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294242" y="1147757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478480" y="1339853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62715" y="1531946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894959" y="1756332"/>
            <a:ext cx="870619" cy="870619"/>
          </a:xfrm>
          <a:prstGeom prst="rect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035811" y="664986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035811" y="106977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035811" y="147456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035811" y="1879358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035811" y="2284148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701730" y="1147757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01730" y="1504441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701730" y="1861122"/>
            <a:ext cx="342803" cy="342803"/>
          </a:xfrm>
          <a:prstGeom prst="ellipse">
            <a:avLst/>
          </a:prstGeom>
          <a:solidFill>
            <a:srgbClr val="66FF66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73" idx="6"/>
            <a:endCxn id="79" idx="2"/>
          </p:cNvCxnSpPr>
          <p:nvPr/>
        </p:nvCxnSpPr>
        <p:spPr>
          <a:xfrm>
            <a:off x="6378613" y="836389"/>
            <a:ext cx="323117" cy="48277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4" idx="6"/>
            <a:endCxn id="79" idx="2"/>
          </p:cNvCxnSpPr>
          <p:nvPr/>
        </p:nvCxnSpPr>
        <p:spPr>
          <a:xfrm>
            <a:off x="6378613" y="1241179"/>
            <a:ext cx="323117" cy="7798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5" idx="6"/>
            <a:endCxn id="79" idx="2"/>
          </p:cNvCxnSpPr>
          <p:nvPr/>
        </p:nvCxnSpPr>
        <p:spPr>
          <a:xfrm flipV="1">
            <a:off x="6378613" y="1319160"/>
            <a:ext cx="323117" cy="32681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76" idx="6"/>
            <a:endCxn id="79" idx="2"/>
          </p:cNvCxnSpPr>
          <p:nvPr/>
        </p:nvCxnSpPr>
        <p:spPr>
          <a:xfrm flipV="1">
            <a:off x="6378613" y="1319160"/>
            <a:ext cx="323117" cy="73160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7" idx="6"/>
            <a:endCxn id="79" idx="2"/>
          </p:cNvCxnSpPr>
          <p:nvPr/>
        </p:nvCxnSpPr>
        <p:spPr>
          <a:xfrm flipV="1">
            <a:off x="6378613" y="1319160"/>
            <a:ext cx="323117" cy="113639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74" idx="6"/>
            <a:endCxn id="80" idx="2"/>
          </p:cNvCxnSpPr>
          <p:nvPr/>
        </p:nvCxnSpPr>
        <p:spPr>
          <a:xfrm>
            <a:off x="6378613" y="1241179"/>
            <a:ext cx="323117" cy="43466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73" idx="6"/>
            <a:endCxn id="80" idx="2"/>
          </p:cNvCxnSpPr>
          <p:nvPr/>
        </p:nvCxnSpPr>
        <p:spPr>
          <a:xfrm>
            <a:off x="6378613" y="836389"/>
            <a:ext cx="323117" cy="83945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5" idx="6"/>
            <a:endCxn id="80" idx="2"/>
          </p:cNvCxnSpPr>
          <p:nvPr/>
        </p:nvCxnSpPr>
        <p:spPr>
          <a:xfrm>
            <a:off x="6378613" y="1645970"/>
            <a:ext cx="323117" cy="29873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3" idx="6"/>
            <a:endCxn id="81" idx="2"/>
          </p:cNvCxnSpPr>
          <p:nvPr/>
        </p:nvCxnSpPr>
        <p:spPr>
          <a:xfrm>
            <a:off x="6378613" y="836389"/>
            <a:ext cx="323117" cy="119613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75" idx="6"/>
            <a:endCxn id="81" idx="2"/>
          </p:cNvCxnSpPr>
          <p:nvPr/>
        </p:nvCxnSpPr>
        <p:spPr>
          <a:xfrm>
            <a:off x="6378613" y="1645970"/>
            <a:ext cx="323117" cy="386555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6" idx="6"/>
            <a:endCxn id="81" idx="2"/>
          </p:cNvCxnSpPr>
          <p:nvPr/>
        </p:nvCxnSpPr>
        <p:spPr>
          <a:xfrm flipV="1">
            <a:off x="6378613" y="2032525"/>
            <a:ext cx="323117" cy="1823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6"/>
            <a:endCxn id="81" idx="2"/>
          </p:cNvCxnSpPr>
          <p:nvPr/>
        </p:nvCxnSpPr>
        <p:spPr>
          <a:xfrm flipV="1">
            <a:off x="6378613" y="2032525"/>
            <a:ext cx="323117" cy="423026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80" idx="2"/>
            <a:endCxn id="77" idx="6"/>
          </p:cNvCxnSpPr>
          <p:nvPr/>
        </p:nvCxnSpPr>
        <p:spPr>
          <a:xfrm flipH="1">
            <a:off x="6378613" y="1675843"/>
            <a:ext cx="323117" cy="779708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0" idx="2"/>
            <a:endCxn id="76" idx="6"/>
          </p:cNvCxnSpPr>
          <p:nvPr/>
        </p:nvCxnSpPr>
        <p:spPr>
          <a:xfrm flipH="1">
            <a:off x="6378613" y="1675843"/>
            <a:ext cx="323117" cy="374917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74" idx="6"/>
            <a:endCxn id="81" idx="2"/>
          </p:cNvCxnSpPr>
          <p:nvPr/>
        </p:nvCxnSpPr>
        <p:spPr>
          <a:xfrm>
            <a:off x="6378613" y="1241179"/>
            <a:ext cx="323117" cy="791345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67" idx="0"/>
            <a:endCxn id="73" idx="0"/>
          </p:cNvCxnSpPr>
          <p:nvPr/>
        </p:nvCxnSpPr>
        <p:spPr>
          <a:xfrm flipV="1">
            <a:off x="4350731" y="664986"/>
            <a:ext cx="1856482" cy="122781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72" idx="2"/>
            <a:endCxn id="77" idx="4"/>
          </p:cNvCxnSpPr>
          <p:nvPr/>
        </p:nvCxnSpPr>
        <p:spPr>
          <a:xfrm>
            <a:off x="5330269" y="2626951"/>
            <a:ext cx="876944" cy="0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2170129" y="787767"/>
            <a:ext cx="1745292" cy="188864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>
            <a:off x="2170129" y="2151949"/>
            <a:ext cx="2724829" cy="475002"/>
          </a:xfrm>
          <a:prstGeom prst="line">
            <a:avLst/>
          </a:prstGeom>
          <a:ln w="9525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94426" y="999705"/>
            <a:ext cx="825867" cy="12372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 smtClean="0"/>
              <a:t>Rock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Paper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Scissor</a:t>
            </a:r>
          </a:p>
        </p:txBody>
      </p:sp>
    </p:spTree>
    <p:extLst>
      <p:ext uri="{BB962C8B-B14F-4D97-AF65-F5344CB8AC3E}">
        <p14:creationId xmlns:p14="http://schemas.microsoft.com/office/powerpoint/2010/main" val="41598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repeatCount="6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mph" presetSubtype="0" repeatCount="6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50694 2.22222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47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0 L 0.42291 0.01643 " pathEditMode="relative" ptsTypes="AA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14" grpId="0"/>
      <p:bldP spid="64" grpId="0" animBg="1"/>
      <p:bldP spid="68" grpId="0" animBg="1"/>
      <p:bldP spid="70" grpId="0" animBg="1"/>
      <p:bldP spid="72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ut_00009_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1417638"/>
            <a:ext cx="6426738" cy="2142246"/>
          </a:xfrm>
          <a:prstGeom prst="rect">
            <a:avLst/>
          </a:prstGeom>
        </p:spPr>
      </p:pic>
      <p:pic>
        <p:nvPicPr>
          <p:cNvPr id="4" name="Picture 3" descr="out_00000_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1417638"/>
            <a:ext cx="6426738" cy="2142246"/>
          </a:xfrm>
          <a:prstGeom prst="rect">
            <a:avLst/>
          </a:prstGeom>
        </p:spPr>
      </p:pic>
      <p:pic>
        <p:nvPicPr>
          <p:cNvPr id="5" name="Picture 4" descr="out_00001_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1417638"/>
            <a:ext cx="6426738" cy="2142246"/>
          </a:xfrm>
          <a:prstGeom prst="rect">
            <a:avLst/>
          </a:prstGeom>
        </p:spPr>
      </p:pic>
      <p:pic>
        <p:nvPicPr>
          <p:cNvPr id="6" name="Picture 5" descr="out_00002_o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1417638"/>
            <a:ext cx="6426738" cy="2142246"/>
          </a:xfrm>
          <a:prstGeom prst="rect">
            <a:avLst/>
          </a:prstGeom>
        </p:spPr>
      </p:pic>
      <p:pic>
        <p:nvPicPr>
          <p:cNvPr id="7" name="Picture 6" descr="out_00003_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1417638"/>
            <a:ext cx="6426738" cy="2142246"/>
          </a:xfrm>
          <a:prstGeom prst="rect">
            <a:avLst/>
          </a:prstGeom>
        </p:spPr>
      </p:pic>
      <p:pic>
        <p:nvPicPr>
          <p:cNvPr id="8" name="Picture 7" descr="out_00005_k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4686824"/>
            <a:ext cx="6513528" cy="2171176"/>
          </a:xfrm>
          <a:prstGeom prst="rect">
            <a:avLst/>
          </a:prstGeom>
        </p:spPr>
      </p:pic>
      <p:pic>
        <p:nvPicPr>
          <p:cNvPr id="10" name="Picture 9" descr="out_00014_k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18" y="4686824"/>
            <a:ext cx="6513528" cy="2171176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4110926"/>
            <a:ext cx="33906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/>
              <a:t>(╯°□</a:t>
            </a:r>
            <a:r>
              <a:rPr lang="it-IT" sz="3200" b="1" dirty="0" smtClean="0"/>
              <a:t>°)╯</a:t>
            </a:r>
            <a:r>
              <a:rPr lang="it-IT" sz="3200" b="1" dirty="0"/>
              <a:t>︵ ┻━┻ 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2348" y="588603"/>
            <a:ext cx="1533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200" b="1" dirty="0"/>
              <a:t>٩</a:t>
            </a:r>
            <a:r>
              <a:rPr lang="is-IS" sz="3200" b="1" dirty="0"/>
              <a:t>(◔ᴗ◔)</a:t>
            </a:r>
            <a:r>
              <a:rPr lang="is-IS" sz="3200" b="1" dirty="0"/>
              <a:t>۶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3393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57</Words>
  <Application>Microsoft Macintosh PowerPoint</Application>
  <PresentationFormat>On-screen Show (4:3)</PresentationFormat>
  <Paragraphs>31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Rock Paper Scissor</vt:lpstr>
      <vt:lpstr>Raccolta Immagini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</vt:vector>
  </TitlesOfParts>
  <Company>SUPSI-DTI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HUBER SUPSI-DTI</dc:creator>
  <cp:lastModifiedBy>HUBER SUPSI-DTI</cp:lastModifiedBy>
  <cp:revision>278</cp:revision>
  <dcterms:created xsi:type="dcterms:W3CDTF">2017-09-22T13:25:04Z</dcterms:created>
  <dcterms:modified xsi:type="dcterms:W3CDTF">2017-10-02T12:00:32Z</dcterms:modified>
</cp:coreProperties>
</file>